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3" r:id="rId6"/>
    <p:sldId id="264" r:id="rId7"/>
    <p:sldId id="260" r:id="rId8"/>
    <p:sldId id="262"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85" autoAdjust="0"/>
  </p:normalViewPr>
  <p:slideViewPr>
    <p:cSldViewPr>
      <p:cViewPr varScale="1">
        <p:scale>
          <a:sx n="101" d="100"/>
          <a:sy n="101" d="100"/>
        </p:scale>
        <p:origin x="-191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03F37D-0396-49C6-824C-42F6A808247F}" type="datetimeFigureOut">
              <a:rPr lang="en-US" smtClean="0"/>
              <a:t>4/17/2020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D0516-6580-4098-A448-A2B965C793F1}" type="slidenum">
              <a:rPr lang="en-US" smtClean="0"/>
              <a:t>‹#›</a:t>
            </a:fld>
            <a:endParaRPr lang="en-US"/>
          </a:p>
        </p:txBody>
      </p:sp>
    </p:spTree>
    <p:extLst>
      <p:ext uri="{BB962C8B-B14F-4D97-AF65-F5344CB8AC3E}">
        <p14:creationId xmlns:p14="http://schemas.microsoft.com/office/powerpoint/2010/main" val="3110427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a:t>
            </a:fld>
            <a:endParaRPr lang="en-US"/>
          </a:p>
        </p:txBody>
      </p:sp>
    </p:spTree>
    <p:extLst>
      <p:ext uri="{BB962C8B-B14F-4D97-AF65-F5344CB8AC3E}">
        <p14:creationId xmlns:p14="http://schemas.microsoft.com/office/powerpoint/2010/main" val="757937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walked,</a:t>
            </a:r>
            <a:r>
              <a:rPr lang="en-US" baseline="0" dirty="0" smtClean="0"/>
              <a:t> we came to </a:t>
            </a:r>
            <a:r>
              <a:rPr lang="en-US" dirty="0" smtClean="0"/>
              <a:t>Duck Island Cottage which has </a:t>
            </a:r>
            <a:r>
              <a:rPr lang="en-US" baseline="0" dirty="0" smtClean="0"/>
              <a:t>served as the offices of the London Historic Parks and Gardens Trust since 1994.  A cottage garden in Arts and Crafts style is there now. </a:t>
            </a:r>
          </a:p>
          <a:p>
            <a:r>
              <a:rPr lang="en-US" baseline="0" dirty="0" smtClean="0"/>
              <a:t>Birds of various kinds have been kept in this place since 1612, when James I began converting the swampy hunting park of the Tudor monarchs into a formal garden.  Charles II created the post of ‘Governor of Duck Island’ and William II had the first lodge build.  It was destroyed in 1771 and rebuilt in 1840, as a picturesque cottage designed by John Burges Watson.  In 1953 it was nearly demolished but, instead, was noticed by Royal Fine Art Commission and preserved as a keeper's cottage.  </a:t>
            </a:r>
            <a:endParaRPr lang="en-US" dirty="0" smtClean="0"/>
          </a:p>
          <a:p>
            <a:endParaRPr lang="en-US" dirty="0" smtClean="0"/>
          </a:p>
          <a:p>
            <a:r>
              <a:rPr lang="en-US" dirty="0" smtClean="0"/>
              <a:t>https://www.londongardenstrust.org/features/dicframe.htm</a:t>
            </a:r>
          </a:p>
          <a:p>
            <a:r>
              <a:rPr lang="en-US" dirty="0" smtClean="0"/>
              <a:t>https://www.gardenvisit.com/gardens/duck_island_cottage_garden</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10</a:t>
            </a:fld>
            <a:endParaRPr lang="en-US"/>
          </a:p>
        </p:txBody>
      </p:sp>
    </p:spTree>
    <p:extLst>
      <p:ext uri="{BB962C8B-B14F-4D97-AF65-F5344CB8AC3E}">
        <p14:creationId xmlns:p14="http://schemas.microsoft.com/office/powerpoint/2010/main" val="279928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could see the Buckingham Palace and the London Eye on hour walk through St James Park. </a:t>
            </a:r>
          </a:p>
          <a:p>
            <a:r>
              <a:rPr lang="en-US" baseline="0" dirty="0" smtClean="0"/>
              <a:t>St James’s Park is a 57-acre park names after a leper hospital dedicated to St James the Less.  </a:t>
            </a:r>
          </a:p>
          <a:p>
            <a:endParaRPr lang="en-US" baseline="0" dirty="0" smtClean="0"/>
          </a:p>
          <a:p>
            <a:r>
              <a:rPr lang="en-US" dirty="0" smtClean="0"/>
              <a:t>https://en.wikipedia.org/wiki/St_James%27s_Park</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11</a:t>
            </a:fld>
            <a:endParaRPr lang="en-US"/>
          </a:p>
        </p:txBody>
      </p:sp>
    </p:spTree>
    <p:extLst>
      <p:ext uri="{BB962C8B-B14F-4D97-AF65-F5344CB8AC3E}">
        <p14:creationId xmlns:p14="http://schemas.microsoft.com/office/powerpoint/2010/main" val="349335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were on the Diana Princess of Wales Memorial Walk part of the way.  It is a seven-mile-long walk with 90 plaques set in the ground that takes you within sight of famous buildings and locations associated with the Princess during her life: four Royal Parks, three palaces and two mansions.  </a:t>
            </a:r>
          </a:p>
          <a:p>
            <a:r>
              <a:rPr lang="en-US" baseline="0" dirty="0" smtClean="0"/>
              <a:t>“The plaques are the work of Alec </a:t>
            </a:r>
            <a:r>
              <a:rPr lang="en-US" baseline="0" dirty="0" err="1" smtClean="0"/>
              <a:t>Peever</a:t>
            </a:r>
            <a:r>
              <a:rPr lang="en-US" baseline="0" dirty="0" smtClean="0"/>
              <a:t>.  They have a rose emblem at the center and are etched in aluminum.  The rose is heraldic in design, and while symbolizing the Princess’s enduring image, also symbolizes Britain’s traditions and heritage.”</a:t>
            </a:r>
          </a:p>
          <a:p>
            <a:endParaRPr lang="en-US" dirty="0" smtClean="0"/>
          </a:p>
          <a:p>
            <a:r>
              <a:rPr lang="en-US" dirty="0" smtClean="0"/>
              <a:t>https://www.royalparks.org.uk/parks/hyde-park/things-to-see-and-do/sports-and-leisure/the-diana-princess-of-wales-memorial-walk</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12</a:t>
            </a:fld>
            <a:endParaRPr lang="en-US"/>
          </a:p>
        </p:txBody>
      </p:sp>
    </p:spTree>
    <p:extLst>
      <p:ext uri="{BB962C8B-B14F-4D97-AF65-F5344CB8AC3E}">
        <p14:creationId xmlns:p14="http://schemas.microsoft.com/office/powerpoint/2010/main" val="118839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our way back to the hotel on the first day, we passed the Westminster City Hall. This is the entrance on Victoria Street.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13</a:t>
            </a:fld>
            <a:endParaRPr lang="en-US"/>
          </a:p>
        </p:txBody>
      </p:sp>
    </p:spTree>
    <p:extLst>
      <p:ext uri="{BB962C8B-B14F-4D97-AF65-F5344CB8AC3E}">
        <p14:creationId xmlns:p14="http://schemas.microsoft.com/office/powerpoint/2010/main" val="1048057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passed</a:t>
            </a:r>
            <a:r>
              <a:rPr lang="en-US" baseline="0" dirty="0" smtClean="0"/>
              <a:t> a little park that had a lot of birds. Because it was close to our hotel we went past many times and it always had a great number of birds in it. </a:t>
            </a:r>
          </a:p>
          <a:p>
            <a:r>
              <a:rPr lang="en-US" baseline="0" dirty="0" smtClean="0"/>
              <a:t>The history was also interesting as explained on the sign. </a:t>
            </a:r>
          </a:p>
          <a:p>
            <a:r>
              <a:rPr lang="en-US" smtClean="0"/>
              <a:t>http://www.londongardensonline.org.uk/gardens-online-record.php?ID=WST018</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14</a:t>
            </a:fld>
            <a:endParaRPr lang="en-US"/>
          </a:p>
        </p:txBody>
      </p:sp>
    </p:spTree>
    <p:extLst>
      <p:ext uri="{BB962C8B-B14F-4D97-AF65-F5344CB8AC3E}">
        <p14:creationId xmlns:p14="http://schemas.microsoft.com/office/powerpoint/2010/main" val="1032528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our hotel was so close</a:t>
            </a:r>
            <a:r>
              <a:rPr lang="en-US" baseline="0" dirty="0" smtClean="0"/>
              <a:t> to Westminster Abbey, we also walked past it on many days.  </a:t>
            </a:r>
          </a:p>
          <a:p>
            <a:r>
              <a:rPr lang="en-US" baseline="0" dirty="0" smtClean="0"/>
              <a:t>Westminster Abbey, neither a cathedral nor a parish church but a </a:t>
            </a:r>
            <a:r>
              <a:rPr lang="en-US" baseline="0" smtClean="0"/>
              <a:t>Royal Peculiar, has </a:t>
            </a:r>
            <a:r>
              <a:rPr lang="en-US" baseline="0" dirty="0" smtClean="0"/>
              <a:t>been the site of every Coronation since 1066 and </a:t>
            </a:r>
            <a:r>
              <a:rPr lang="en-US" baseline="0" smtClean="0"/>
              <a:t>other royal </a:t>
            </a:r>
            <a:r>
              <a:rPr lang="en-US" baseline="0" dirty="0" smtClean="0"/>
              <a:t>occasions, including sixteen royal weddings.  Today it is still a church dedicated to regular worship and to celebration of great events in the life of the nation. </a:t>
            </a:r>
          </a:p>
          <a:p>
            <a:endParaRPr lang="en-US" baseline="0" dirty="0" smtClean="0"/>
          </a:p>
          <a:p>
            <a:endParaRPr lang="en-US" baseline="0" dirty="0" smtClean="0"/>
          </a:p>
          <a:p>
            <a:r>
              <a:rPr lang="en-US" dirty="0" smtClean="0"/>
              <a:t>https://www.westminster-abbey.org/about-the-abbey/history/history-of-westminster-abbey</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15</a:t>
            </a:fld>
            <a:endParaRPr lang="en-US"/>
          </a:p>
        </p:txBody>
      </p:sp>
    </p:spTree>
    <p:extLst>
      <p:ext uri="{BB962C8B-B14F-4D97-AF65-F5344CB8AC3E}">
        <p14:creationId xmlns:p14="http://schemas.microsoft.com/office/powerpoint/2010/main" val="46583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Ben is</a:t>
            </a:r>
            <a:r>
              <a:rPr lang="en-US" baseline="0" dirty="0" smtClean="0"/>
              <a:t> the nickname for the Great Bell of the striking clock at the north end of the Houses of Parliament.  It is usually extended to refer to both the clock and the clock tower.  The official name of the tower in which Big Ben is located was originally the Clock Tower but it was renamed Elizabeth Tower in 2012 to mark the Diamond Jubilee for Elizabeth II. Big Ben is the largest of the tower’s five bells and weighs 13 tones.  The tower stands 315 feet tall.  </a:t>
            </a:r>
            <a:endParaRPr lang="en-US" dirty="0" smtClean="0"/>
          </a:p>
          <a:p>
            <a:endParaRPr lang="en-US" dirty="0" smtClean="0"/>
          </a:p>
          <a:p>
            <a:r>
              <a:rPr lang="en-US" dirty="0" smtClean="0"/>
              <a:t>https://en.wikipedia.org/wiki/Big_Ben</a:t>
            </a:r>
          </a:p>
          <a:p>
            <a:r>
              <a:rPr lang="en-US" dirty="0" smtClean="0"/>
              <a:t>https://www.visitlondon.com/things-to-do/sightseeing/london-attraction/big-ben</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16</a:t>
            </a:fld>
            <a:endParaRPr lang="en-US"/>
          </a:p>
        </p:txBody>
      </p:sp>
    </p:spTree>
    <p:extLst>
      <p:ext uri="{BB962C8B-B14F-4D97-AF65-F5344CB8AC3E}">
        <p14:creationId xmlns:p14="http://schemas.microsoft.com/office/powerpoint/2010/main" val="2697221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Westminster</a:t>
            </a:r>
            <a:r>
              <a:rPr lang="en-US" baseline="0" dirty="0" smtClean="0"/>
              <a:t> Abbey, we walked past the Houses of Parliament and onto the Westminster Bridge. From it we could see the Houses of Parliament on the Thames River and the London Eye on the other side.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17</a:t>
            </a:fld>
            <a:endParaRPr lang="en-US"/>
          </a:p>
        </p:txBody>
      </p:sp>
    </p:spTree>
    <p:extLst>
      <p:ext uri="{BB962C8B-B14F-4D97-AF65-F5344CB8AC3E}">
        <p14:creationId xmlns:p14="http://schemas.microsoft.com/office/powerpoint/2010/main" val="2234200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enjoyed</a:t>
            </a:r>
            <a:r>
              <a:rPr lang="en-US" baseline="0" dirty="0" smtClean="0"/>
              <a:t> the entertainers on The Queen’s Walk on our way to the Golden Jubilee Bridges.</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18</a:t>
            </a:fld>
            <a:endParaRPr lang="en-US"/>
          </a:p>
        </p:txBody>
      </p:sp>
    </p:spTree>
    <p:extLst>
      <p:ext uri="{BB962C8B-B14F-4D97-AF65-F5344CB8AC3E}">
        <p14:creationId xmlns:p14="http://schemas.microsoft.com/office/powerpoint/2010/main" val="193639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walked</a:t>
            </a:r>
            <a:r>
              <a:rPr lang="en-US" baseline="0" dirty="0" smtClean="0"/>
              <a:t> to Trafalgar Square, a public square in the City of Westminster built around the area formerly known as </a:t>
            </a:r>
            <a:r>
              <a:rPr lang="en-US" baseline="0" dirty="0" err="1" smtClean="0"/>
              <a:t>Charing</a:t>
            </a:r>
            <a:r>
              <a:rPr lang="en-US" baseline="0" dirty="0" smtClean="0"/>
              <a:t> Cross.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20</a:t>
            </a:fld>
            <a:endParaRPr lang="en-US"/>
          </a:p>
        </p:txBody>
      </p:sp>
    </p:spTree>
    <p:extLst>
      <p:ext uri="{BB962C8B-B14F-4D97-AF65-F5344CB8AC3E}">
        <p14:creationId xmlns:p14="http://schemas.microsoft.com/office/powerpoint/2010/main" val="154686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stayed at the Conrad hotel,</a:t>
            </a:r>
            <a:r>
              <a:rPr lang="en-US" baseline="0" dirty="0" smtClean="0"/>
              <a:t> across the street from St. James’s Park tube station. It is a 10 minute walk to Buckingham Palace, less than a mile from Westminster Abbey and Big Ben.  It is 2 miles from the Victoria and Albert Museum in Hyde Park.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2</a:t>
            </a:fld>
            <a:endParaRPr lang="en-US"/>
          </a:p>
        </p:txBody>
      </p:sp>
    </p:spTree>
    <p:extLst>
      <p:ext uri="{BB962C8B-B14F-4D97-AF65-F5344CB8AC3E}">
        <p14:creationId xmlns:p14="http://schemas.microsoft.com/office/powerpoint/2010/main" val="2551574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were back at Horse Guards</a:t>
            </a:r>
            <a:r>
              <a:rPr lang="en-US" baseline="0" dirty="0" smtClean="0"/>
              <a:t> and St James Park.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21</a:t>
            </a:fld>
            <a:endParaRPr lang="en-US"/>
          </a:p>
        </p:txBody>
      </p:sp>
    </p:spTree>
    <p:extLst>
      <p:ext uri="{BB962C8B-B14F-4D97-AF65-F5344CB8AC3E}">
        <p14:creationId xmlns:p14="http://schemas.microsoft.com/office/powerpoint/2010/main" val="1513866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going back to the hotel, we stopped at a playground in St. James’s Park that has swings, a sandbox with big rocks to climb on and a pulley system for moving sand, bridges, slides, climbing ropes, a spider to crawl on, and even more fun equipment.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22</a:t>
            </a:fld>
            <a:endParaRPr lang="en-US"/>
          </a:p>
        </p:txBody>
      </p:sp>
    </p:spTree>
    <p:extLst>
      <p:ext uri="{BB962C8B-B14F-4D97-AF65-F5344CB8AC3E}">
        <p14:creationId xmlns:p14="http://schemas.microsoft.com/office/powerpoint/2010/main" val="374415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a:t>
            </a:r>
            <a:r>
              <a:rPr lang="en-US" baseline="0" dirty="0" smtClean="0"/>
              <a:t> at the turn of the 20</a:t>
            </a:r>
            <a:r>
              <a:rPr lang="en-US" baseline="30000" dirty="0" smtClean="0"/>
              <a:t>th</a:t>
            </a:r>
            <a:r>
              <a:rPr lang="en-US" baseline="0" dirty="0" smtClean="0"/>
              <a:t> Century, Queen Anne’s Chambers was a collection of chambers available for rent for those who needed to be near the seat of power. It was the war-time location for lobbyists and civil servants whose industries were to seriously impacted by the onset of war and goods rationing.” </a:t>
            </a:r>
            <a:endParaRPr lang="en-US" dirty="0" smtClean="0"/>
          </a:p>
          <a:p>
            <a:r>
              <a:rPr lang="en-US" dirty="0" smtClean="0"/>
              <a:t>https://conradhotels3.hilton.com/en/hotels/united-kingdom/conrad-london-st-james-LONCOCI/about/index.html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3</a:t>
            </a:fld>
            <a:endParaRPr lang="en-US"/>
          </a:p>
        </p:txBody>
      </p:sp>
    </p:spTree>
    <p:extLst>
      <p:ext uri="{BB962C8B-B14F-4D97-AF65-F5344CB8AC3E}">
        <p14:creationId xmlns:p14="http://schemas.microsoft.com/office/powerpoint/2010/main" val="35773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4</a:t>
            </a:fld>
            <a:endParaRPr lang="en-US"/>
          </a:p>
        </p:txBody>
      </p:sp>
    </p:spTree>
    <p:extLst>
      <p:ext uri="{BB962C8B-B14F-4D97-AF65-F5344CB8AC3E}">
        <p14:creationId xmlns:p14="http://schemas.microsoft.com/office/powerpoint/2010/main" val="311063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 in the lobby of the</a:t>
            </a:r>
            <a:r>
              <a:rPr lang="en-US" baseline="0" dirty="0" smtClean="0"/>
              <a:t> hotel</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5</a:t>
            </a:fld>
            <a:endParaRPr lang="en-US"/>
          </a:p>
        </p:txBody>
      </p:sp>
    </p:spTree>
    <p:extLst>
      <p:ext uri="{BB962C8B-B14F-4D97-AF65-F5344CB8AC3E}">
        <p14:creationId xmlns:p14="http://schemas.microsoft.com/office/powerpoint/2010/main" val="245068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breakfast</a:t>
            </a:r>
            <a:r>
              <a:rPr lang="en-US" baseline="0" dirty="0" smtClean="0"/>
              <a:t> at the hotel, we walked to St. James Park.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6</a:t>
            </a:fld>
            <a:endParaRPr lang="en-US"/>
          </a:p>
        </p:txBody>
      </p:sp>
    </p:spTree>
    <p:extLst>
      <p:ext uri="{BB962C8B-B14F-4D97-AF65-F5344CB8AC3E}">
        <p14:creationId xmlns:p14="http://schemas.microsoft.com/office/powerpoint/2010/main" val="244256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first day, we checked</a:t>
            </a:r>
            <a:r>
              <a:rPr lang="en-US" baseline="0" dirty="0" smtClean="0"/>
              <a:t> in, ate breakfast, and then walked to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7</a:t>
            </a:fld>
            <a:endParaRPr lang="en-US"/>
          </a:p>
        </p:txBody>
      </p:sp>
    </p:spTree>
    <p:extLst>
      <p:ext uri="{BB962C8B-B14F-4D97-AF65-F5344CB8AC3E}">
        <p14:creationId xmlns:p14="http://schemas.microsoft.com/office/powerpoint/2010/main" val="250139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way, we walked past</a:t>
            </a:r>
            <a:r>
              <a:rPr lang="en-US" baseline="0" dirty="0" smtClean="0"/>
              <a:t> </a:t>
            </a:r>
            <a:r>
              <a:rPr lang="en-US" dirty="0" smtClean="0"/>
              <a:t>Horse Guards</a:t>
            </a:r>
            <a:r>
              <a:rPr lang="en-US" baseline="0" dirty="0" smtClean="0"/>
              <a:t>, a historic building that was once the Headquarters of the British Army.  It is between Whitehall and Horse Guards Parade, the large area shown in the picture. This parade ground is on the west side of the building facing Horse Guard Road and St James’s Park.  Horse Guards was built in the mid-18</a:t>
            </a:r>
            <a:r>
              <a:rPr lang="en-US" baseline="30000" dirty="0" smtClean="0"/>
              <a:t>th</a:t>
            </a:r>
            <a:r>
              <a:rPr lang="en-US" baseline="0" dirty="0" smtClean="0"/>
              <a:t> century, replacing an earlier building, as a barracks and stable for the Household Cavalry, later becoming an important military headquarters.  Horse Guards functions a gatehouse giving access between Whitehall and St James’s Park via gate on the ground floor.  It originally formed the entrance to the Palace of Whitehall and later St James’s Palace: for that reason it is still ceremonially defended by the Queen’s Life Guard. </a:t>
            </a:r>
          </a:p>
          <a:p>
            <a:endParaRPr lang="en-US" baseline="0" dirty="0" smtClean="0"/>
          </a:p>
          <a:p>
            <a:r>
              <a:rPr lang="en-US" dirty="0" smtClean="0"/>
              <a:t>https://en.wikipedia.org/wiki/Horse_Guards_Parade</a:t>
            </a:r>
          </a:p>
          <a:p>
            <a:r>
              <a:rPr lang="en-US" dirty="0" smtClean="0"/>
              <a:t>https://en.wikipedia.org/wiki/Horse_Guards_(building)</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8</a:t>
            </a:fld>
            <a:endParaRPr lang="en-US"/>
          </a:p>
        </p:txBody>
      </p:sp>
    </p:spTree>
    <p:extLst>
      <p:ext uri="{BB962C8B-B14F-4D97-AF65-F5344CB8AC3E}">
        <p14:creationId xmlns:p14="http://schemas.microsoft.com/office/powerpoint/2010/main" val="4113725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walked in St James Park enjoying the May flowers. </a:t>
            </a:r>
            <a:endParaRPr lang="en-US" dirty="0"/>
          </a:p>
        </p:txBody>
      </p:sp>
      <p:sp>
        <p:nvSpPr>
          <p:cNvPr id="4" name="Slide Number Placeholder 3"/>
          <p:cNvSpPr>
            <a:spLocks noGrp="1"/>
          </p:cNvSpPr>
          <p:nvPr>
            <p:ph type="sldNum" sz="quarter" idx="10"/>
          </p:nvPr>
        </p:nvSpPr>
        <p:spPr/>
        <p:txBody>
          <a:bodyPr/>
          <a:lstStyle/>
          <a:p>
            <a:fld id="{809D0516-6580-4098-A448-A2B965C793F1}" type="slidenum">
              <a:rPr lang="en-US" smtClean="0"/>
              <a:t>9</a:t>
            </a:fld>
            <a:endParaRPr lang="en-US"/>
          </a:p>
        </p:txBody>
      </p:sp>
    </p:spTree>
    <p:extLst>
      <p:ext uri="{BB962C8B-B14F-4D97-AF65-F5344CB8AC3E}">
        <p14:creationId xmlns:p14="http://schemas.microsoft.com/office/powerpoint/2010/main" val="130263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E3274D-3C09-40FF-838F-8D5839AB4CF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1632074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E3274D-3C09-40FF-838F-8D5839AB4CF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341772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E3274D-3C09-40FF-838F-8D5839AB4CF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3988691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E3274D-3C09-40FF-838F-8D5839AB4CF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365370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E3274D-3C09-40FF-838F-8D5839AB4CF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172497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E3274D-3C09-40FF-838F-8D5839AB4CFF}"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6532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E3274D-3C09-40FF-838F-8D5839AB4CFF}"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144068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E3274D-3C09-40FF-838F-8D5839AB4CFF}"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402391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3274D-3C09-40FF-838F-8D5839AB4CFF}"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2496584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E3274D-3C09-40FF-838F-8D5839AB4CFF}"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395981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E3274D-3C09-40FF-838F-8D5839AB4CFF}"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0C9EC-866A-42C4-8D04-78E6ED4AD8EA}" type="slidenum">
              <a:rPr lang="en-US" smtClean="0"/>
              <a:t>‹#›</a:t>
            </a:fld>
            <a:endParaRPr lang="en-US"/>
          </a:p>
        </p:txBody>
      </p:sp>
    </p:spTree>
    <p:extLst>
      <p:ext uri="{BB962C8B-B14F-4D97-AF65-F5344CB8AC3E}">
        <p14:creationId xmlns:p14="http://schemas.microsoft.com/office/powerpoint/2010/main" val="12035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3274D-3C09-40FF-838F-8D5839AB4CFF}" type="datetimeFigureOut">
              <a:rPr lang="en-US" smtClean="0"/>
              <a:t>4/17/2020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0C9EC-866A-42C4-8D04-78E6ED4AD8EA}" type="slidenum">
              <a:rPr lang="en-US" smtClean="0"/>
              <a:t>‹#›</a:t>
            </a:fld>
            <a:endParaRPr lang="en-US"/>
          </a:p>
        </p:txBody>
      </p:sp>
    </p:spTree>
    <p:extLst>
      <p:ext uri="{BB962C8B-B14F-4D97-AF65-F5344CB8AC3E}">
        <p14:creationId xmlns:p14="http://schemas.microsoft.com/office/powerpoint/2010/main" val="3283800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5.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914400"/>
          </a:xfrm>
        </p:spPr>
        <p:txBody>
          <a:bodyPr/>
          <a:lstStyle/>
          <a:p>
            <a:r>
              <a:rPr lang="en-US" dirty="0" smtClean="0"/>
              <a:t>London Trip</a:t>
            </a:r>
            <a:endParaRPr lang="en-US" dirty="0"/>
          </a:p>
        </p:txBody>
      </p:sp>
      <p:sp>
        <p:nvSpPr>
          <p:cNvPr id="3" name="Subtitle 2"/>
          <p:cNvSpPr>
            <a:spLocks noGrp="1"/>
          </p:cNvSpPr>
          <p:nvPr>
            <p:ph type="subTitle" idx="1"/>
          </p:nvPr>
        </p:nvSpPr>
        <p:spPr>
          <a:xfrm>
            <a:off x="1752600" y="5966684"/>
            <a:ext cx="6400800" cy="609600"/>
          </a:xfrm>
        </p:spPr>
        <p:txBody>
          <a:bodyPr/>
          <a:lstStyle/>
          <a:p>
            <a:r>
              <a:rPr lang="en-US" dirty="0" smtClean="0"/>
              <a:t>May 2017</a:t>
            </a:r>
            <a:endParaRPr lang="en-US"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199" y="1447800"/>
            <a:ext cx="6034617" cy="4525963"/>
          </a:xfrm>
          <a:prstGeom prst="rect">
            <a:avLst/>
          </a:prstGeom>
        </p:spPr>
      </p:pic>
    </p:spTree>
    <p:extLst>
      <p:ext uri="{BB962C8B-B14F-4D97-AF65-F5344CB8AC3E}">
        <p14:creationId xmlns:p14="http://schemas.microsoft.com/office/powerpoint/2010/main" val="197589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2895600" cy="868362"/>
          </a:xfrm>
        </p:spPr>
        <p:txBody>
          <a:bodyPr>
            <a:normAutofit/>
          </a:bodyPr>
          <a:lstStyle/>
          <a:p>
            <a:r>
              <a:rPr lang="en-US" sz="2400" dirty="0" smtClean="0"/>
              <a:t>Duck Island Cottage</a:t>
            </a:r>
            <a:endParaRPr lang="en-US" sz="2400"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0" y="63211"/>
            <a:ext cx="5018617" cy="3763963"/>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200400"/>
            <a:ext cx="4343400" cy="3257550"/>
          </a:xfrm>
          <a:prstGeom prst="rect">
            <a:avLst/>
          </a:prstGeom>
        </p:spPr>
      </p:pic>
      <p:pic>
        <p:nvPicPr>
          <p:cNvPr id="7" name="Picture 6"/>
          <p:cNvPicPr/>
          <p:nvPr/>
        </p:nvPicPr>
        <p:blipFill rotWithShape="1">
          <a:blip r:embed="rId5"/>
          <a:srcRect t="1480" r="46795" b="2070"/>
          <a:stretch/>
        </p:blipFill>
        <p:spPr bwMode="auto">
          <a:xfrm>
            <a:off x="5562600" y="3962400"/>
            <a:ext cx="2933700" cy="2724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7133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91" y="380999"/>
            <a:ext cx="4179454" cy="3134591"/>
          </a:xfrm>
          <a:prstGeom prst="rect">
            <a:avLst/>
          </a:prstGeom>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24400" y="3585729"/>
            <a:ext cx="4243600" cy="3048000"/>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380998"/>
            <a:ext cx="4243600" cy="313459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3543300"/>
            <a:ext cx="4177145" cy="3132859"/>
          </a:xfrm>
          <a:prstGeom prst="rect">
            <a:avLst/>
          </a:prstGeom>
        </p:spPr>
      </p:pic>
    </p:spTree>
    <p:extLst>
      <p:ext uri="{BB962C8B-B14F-4D97-AF65-F5344CB8AC3E}">
        <p14:creationId xmlns:p14="http://schemas.microsoft.com/office/powerpoint/2010/main" val="1389775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38200"/>
            <a:ext cx="7391400" cy="5543550"/>
          </a:xfrm>
          <a:prstGeom prst="rect">
            <a:avLst/>
          </a:prstGeom>
        </p:spPr>
      </p:pic>
    </p:spTree>
    <p:extLst>
      <p:ext uri="{BB962C8B-B14F-4D97-AF65-F5344CB8AC3E}">
        <p14:creationId xmlns:p14="http://schemas.microsoft.com/office/powerpoint/2010/main" val="3582837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Westminster City Hall</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1600" y="3429000"/>
            <a:ext cx="3779309" cy="2834482"/>
          </a:xfr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752600"/>
            <a:ext cx="4800600" cy="3600450"/>
          </a:xfrm>
          <a:prstGeom prst="rect">
            <a:avLst/>
          </a:prstGeom>
        </p:spPr>
      </p:pic>
    </p:spTree>
    <p:extLst>
      <p:ext uri="{BB962C8B-B14F-4D97-AF65-F5344CB8AC3E}">
        <p14:creationId xmlns:p14="http://schemas.microsoft.com/office/powerpoint/2010/main" val="235002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457200" y="533400"/>
            <a:ext cx="8229600" cy="1143000"/>
          </a:xfrm>
        </p:spPr>
        <p:txBody>
          <a:bodyPr/>
          <a:lstStyle/>
          <a:p>
            <a:r>
              <a:rPr lang="en-US" dirty="0" smtClean="0"/>
              <a:t>Christchurch Gardens</a:t>
            </a:r>
            <a:endParaRPr lang="en-US" dirty="0"/>
          </a:p>
        </p:txBody>
      </p:sp>
      <p:pic>
        <p:nvPicPr>
          <p:cNvPr id="15" name="Content Placeholder 1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16" name="Content Placeholder 1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31161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Westminster Abbey</a:t>
            </a:r>
            <a:endParaRPr lang="en-US" dirty="0"/>
          </a:p>
        </p:txBody>
      </p:sp>
      <p:pic>
        <p:nvPicPr>
          <p:cNvPr id="13" name="Content Placeholder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219200"/>
            <a:ext cx="6034617" cy="4525963"/>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962400"/>
            <a:ext cx="3543685" cy="2657764"/>
          </a:xfrm>
          <a:prstGeom prst="rect">
            <a:avLst/>
          </a:prstGeom>
        </p:spPr>
      </p:pic>
    </p:spTree>
    <p:extLst>
      <p:ext uri="{BB962C8B-B14F-4D97-AF65-F5344CB8AC3E}">
        <p14:creationId xmlns:p14="http://schemas.microsoft.com/office/powerpoint/2010/main" val="509661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Ben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02971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18" y="533400"/>
            <a:ext cx="4470400" cy="3352800"/>
          </a:xfrm>
          <a:prstGeom prst="rect">
            <a:avLst/>
          </a:prstGeom>
        </p:spPr>
      </p:pic>
      <p:pic>
        <p:nvPicPr>
          <p:cNvPr id="14" name="Content Placeholder 1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917930" y="3581400"/>
            <a:ext cx="4041775" cy="3031331"/>
          </a:xfrm>
        </p:spPr>
      </p:pic>
      <p:pic>
        <p:nvPicPr>
          <p:cNvPr id="13" name="Content Placeholder 1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09600" y="3733800"/>
            <a:ext cx="4040188" cy="3030141"/>
          </a:xfr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7618" y="533400"/>
            <a:ext cx="3962400" cy="2971800"/>
          </a:xfrm>
          <a:prstGeom prst="rect">
            <a:avLst/>
          </a:prstGeom>
        </p:spPr>
      </p:pic>
      <p:sp>
        <p:nvSpPr>
          <p:cNvPr id="4" name="Title 3"/>
          <p:cNvSpPr>
            <a:spLocks noGrp="1"/>
          </p:cNvSpPr>
          <p:nvPr>
            <p:ph type="title"/>
          </p:nvPr>
        </p:nvSpPr>
        <p:spPr>
          <a:xfrm>
            <a:off x="348673" y="304800"/>
            <a:ext cx="4495800" cy="1143000"/>
          </a:xfrm>
        </p:spPr>
        <p:txBody>
          <a:bodyPr>
            <a:normAutofit fontScale="90000"/>
          </a:bodyPr>
          <a:lstStyle/>
          <a:p>
            <a:r>
              <a:rPr lang="en-US" dirty="0" smtClean="0"/>
              <a:t>Westminster Bridge</a:t>
            </a:r>
            <a:endParaRPr lang="en-US" dirty="0"/>
          </a:p>
        </p:txBody>
      </p:sp>
    </p:spTree>
    <p:extLst>
      <p:ext uri="{BB962C8B-B14F-4D97-AF65-F5344CB8AC3E}">
        <p14:creationId xmlns:p14="http://schemas.microsoft.com/office/powerpoint/2010/main" val="3657582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Queen’s Walk</a:t>
            </a:r>
            <a:endParaRPr lang="en-US" dirty="0"/>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11"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472796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The Golden Jubilee Bridges</a:t>
            </a:r>
            <a:endParaRPr lang="en-US" dirty="0"/>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5991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Conrad London St. James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43577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Trafalgar Square</a:t>
            </a:r>
            <a:endParaRPr lang="en-US" dirty="0"/>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17" name="Content Placeholder 1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164904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3400" y="3505200"/>
            <a:ext cx="4038600" cy="302895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3400" y="381000"/>
            <a:ext cx="4038600" cy="3028950"/>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0593" y="381000"/>
            <a:ext cx="4048607" cy="303645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5193" y="3505200"/>
            <a:ext cx="4074007" cy="3055505"/>
          </a:xfrm>
          <a:prstGeom prst="rect">
            <a:avLst/>
          </a:prstGeom>
        </p:spPr>
      </p:pic>
      <p:sp>
        <p:nvSpPr>
          <p:cNvPr id="9" name="TextBox 8"/>
          <p:cNvSpPr txBox="1"/>
          <p:nvPr/>
        </p:nvSpPr>
        <p:spPr>
          <a:xfrm>
            <a:off x="5562600" y="3517323"/>
            <a:ext cx="2806730" cy="369332"/>
          </a:xfrm>
          <a:prstGeom prst="rect">
            <a:avLst/>
          </a:prstGeom>
          <a:noFill/>
        </p:spPr>
        <p:txBody>
          <a:bodyPr wrap="none" rtlCol="0">
            <a:spAutoFit/>
          </a:bodyPr>
          <a:lstStyle/>
          <a:p>
            <a:r>
              <a:rPr lang="en-US" dirty="0" smtClean="0"/>
              <a:t>Blue Bridge in St James Park</a:t>
            </a:r>
            <a:endParaRPr lang="en-US" dirty="0"/>
          </a:p>
        </p:txBody>
      </p:sp>
    </p:spTree>
    <p:extLst>
      <p:ext uri="{BB962C8B-B14F-4D97-AF65-F5344CB8AC3E}">
        <p14:creationId xmlns:p14="http://schemas.microsoft.com/office/powerpoint/2010/main" val="1228846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Playground in St. James’s Park</a:t>
            </a:r>
            <a:endParaRPr lang="en-US" dirty="0"/>
          </a:p>
        </p:txBody>
      </p:sp>
      <p:pic>
        <p:nvPicPr>
          <p:cNvPr id="10" name="Content Placeholder 9"/>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48200" y="2348706"/>
            <a:ext cx="4038600" cy="3028950"/>
          </a:xfrm>
        </p:spPr>
      </p:pic>
      <p:pic>
        <p:nvPicPr>
          <p:cNvPr id="9" name="Content Placeholder 8"/>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57200" y="2348706"/>
            <a:ext cx="4038600" cy="3028950"/>
          </a:xfrm>
        </p:spPr>
      </p:pic>
    </p:spTree>
    <p:extLst>
      <p:ext uri="{BB962C8B-B14F-4D97-AF65-F5344CB8AC3E}">
        <p14:creationId xmlns:p14="http://schemas.microsoft.com/office/powerpoint/2010/main" val="209566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05287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257550"/>
            <a:ext cx="4343400" cy="325755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4800" y="304800"/>
            <a:ext cx="4648200" cy="3486150"/>
          </a:xfrm>
        </p:spPr>
      </p:pic>
    </p:spTree>
    <p:extLst>
      <p:ext uri="{BB962C8B-B14F-4D97-AF65-F5344CB8AC3E}">
        <p14:creationId xmlns:p14="http://schemas.microsoft.com/office/powerpoint/2010/main" val="2948324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flipH="1">
            <a:off x="685800" y="3352800"/>
            <a:ext cx="3658800" cy="2744099"/>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14600" y="304800"/>
            <a:ext cx="3660000" cy="2745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25600" y="3352800"/>
            <a:ext cx="3660000" cy="2745000"/>
          </a:xfrm>
          <a:prstGeom prst="rect">
            <a:avLst/>
          </a:prstGeom>
        </p:spPr>
      </p:pic>
    </p:spTree>
    <p:extLst>
      <p:ext uri="{BB962C8B-B14F-4D97-AF65-F5344CB8AC3E}">
        <p14:creationId xmlns:p14="http://schemas.microsoft.com/office/powerpoint/2010/main" val="340585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2492" t="18658" r="16105" b="21047"/>
          <a:stretch/>
        </p:blipFill>
        <p:spPr bwMode="auto">
          <a:xfrm>
            <a:off x="1143000" y="1524000"/>
            <a:ext cx="7200223" cy="457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34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3979" t="16105" r="10943" b="10529"/>
          <a:stretch/>
        </p:blipFill>
        <p:spPr bwMode="auto">
          <a:xfrm>
            <a:off x="152400" y="533399"/>
            <a:ext cx="7476836" cy="574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837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Horse Guards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740407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04800"/>
            <a:ext cx="4419600" cy="3314700"/>
          </a:xfrm>
          <a:prstGeom prst="rect">
            <a:avLst/>
          </a:prstGeom>
        </p:spPr>
      </p:pic>
      <p:sp>
        <p:nvSpPr>
          <p:cNvPr id="2" name="Title 1"/>
          <p:cNvSpPr>
            <a:spLocks noGrp="1"/>
          </p:cNvSpPr>
          <p:nvPr>
            <p:ph type="title"/>
          </p:nvPr>
        </p:nvSpPr>
        <p:spPr>
          <a:xfrm>
            <a:off x="457200" y="1066800"/>
            <a:ext cx="3657600" cy="715962"/>
          </a:xfrm>
        </p:spPr>
        <p:txBody>
          <a:bodyPr>
            <a:normAutofit/>
          </a:bodyPr>
          <a:lstStyle/>
          <a:p>
            <a:r>
              <a:rPr lang="en-US" sz="2000" dirty="0" smtClean="0"/>
              <a:t>Flower beds in St. James Park</a:t>
            </a:r>
            <a:endParaRPr lang="en-US" sz="2000" dirty="0"/>
          </a:p>
        </p:txBody>
      </p:sp>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1691" y="3810000"/>
            <a:ext cx="3657600" cy="2743200"/>
          </a:xfr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819400"/>
            <a:ext cx="5080000" cy="3810000"/>
          </a:xfrm>
          <a:prstGeom prst="rect">
            <a:avLst/>
          </a:prstGeom>
        </p:spPr>
      </p:pic>
    </p:spTree>
    <p:extLst>
      <p:ext uri="{BB962C8B-B14F-4D97-AF65-F5344CB8AC3E}">
        <p14:creationId xmlns:p14="http://schemas.microsoft.com/office/powerpoint/2010/main" val="3950283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1076</Words>
  <Application>Microsoft Office PowerPoint</Application>
  <PresentationFormat>On-screen Show (4:3)</PresentationFormat>
  <Paragraphs>79</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London Trip</vt:lpstr>
      <vt:lpstr>Conrad London St. James</vt:lpstr>
      <vt:lpstr>PowerPoint Presentation</vt:lpstr>
      <vt:lpstr>PowerPoint Presentation</vt:lpstr>
      <vt:lpstr>PowerPoint Presentation</vt:lpstr>
      <vt:lpstr>PowerPoint Presentation</vt:lpstr>
      <vt:lpstr>PowerPoint Presentation</vt:lpstr>
      <vt:lpstr>Horse Guards</vt:lpstr>
      <vt:lpstr>Flower beds in St. James Park</vt:lpstr>
      <vt:lpstr>Duck Island Cottage</vt:lpstr>
      <vt:lpstr>PowerPoint Presentation</vt:lpstr>
      <vt:lpstr>PowerPoint Presentation</vt:lpstr>
      <vt:lpstr>Westminster City Hall</vt:lpstr>
      <vt:lpstr>Christchurch Gardens</vt:lpstr>
      <vt:lpstr>Westminster Abbey</vt:lpstr>
      <vt:lpstr>Big Ben</vt:lpstr>
      <vt:lpstr>Westminster Bridge</vt:lpstr>
      <vt:lpstr>The Queen’s Walk</vt:lpstr>
      <vt:lpstr>The Golden Jubilee Bridges</vt:lpstr>
      <vt:lpstr>Trafalgar Square</vt:lpstr>
      <vt:lpstr>PowerPoint Presentation</vt:lpstr>
      <vt:lpstr>Playground in St. James’s Park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dc:creator>
  <cp:lastModifiedBy>Janet</cp:lastModifiedBy>
  <cp:revision>52</cp:revision>
  <dcterms:created xsi:type="dcterms:W3CDTF">2020-04-04T13:39:20Z</dcterms:created>
  <dcterms:modified xsi:type="dcterms:W3CDTF">2020-04-17T14:38:57Z</dcterms:modified>
</cp:coreProperties>
</file>